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8" r:id="rId4"/>
    <p:sldId id="257" r:id="rId5"/>
    <p:sldId id="272" r:id="rId6"/>
    <p:sldId id="287" r:id="rId7"/>
    <p:sldId id="289" r:id="rId8"/>
    <p:sldId id="273" r:id="rId9"/>
    <p:sldId id="274" r:id="rId10"/>
    <p:sldId id="275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Flight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there is not flight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729" y="1825625"/>
            <a:ext cx="9708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 available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06" y="1825625"/>
            <a:ext cx="9091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flight are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6" y="1825625"/>
            <a:ext cx="9587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provided customer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583"/>
            <a:ext cx="10515600" cy="42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book the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view the ticket we need to click on hyperlink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Booked the ticket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57" y="1825625"/>
            <a:ext cx="7988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view the ticket in browser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53" y="1825625"/>
            <a:ext cx="4453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0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download the ticket by clicking on button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664" y="1825625"/>
            <a:ext cx="59606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0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ticket save with auto random </a:t>
            </a:r>
            <a:r>
              <a:rPr lang="en-US" dirty="0" err="1" smtClean="0"/>
              <a:t>pnr</a:t>
            </a:r>
            <a:r>
              <a:rPr lang="en-US" dirty="0" smtClean="0"/>
              <a:t> number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091" y="1825625"/>
            <a:ext cx="591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</a:t>
            </a:r>
          </a:p>
          <a:p>
            <a:r>
              <a:rPr lang="en-US" dirty="0" smtClean="0"/>
              <a:t>Node JS</a:t>
            </a:r>
          </a:p>
          <a:p>
            <a:r>
              <a:rPr lang="en-US" dirty="0" smtClean="0"/>
              <a:t>Angular framework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ticket in pdf format.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9" y="1825625"/>
            <a:ext cx="6823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98" y="0"/>
            <a:ext cx="8125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4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create angular project using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node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Check node </a:t>
            </a:r>
            <a:r>
              <a:rPr lang="en-US" dirty="0" err="1" smtClean="0"/>
              <a:t>js</a:t>
            </a:r>
            <a:r>
              <a:rPr lang="en-US" dirty="0" smtClean="0"/>
              <a:t> version using command as node --version 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npm</a:t>
            </a:r>
            <a:r>
              <a:rPr lang="en-US" dirty="0" smtClean="0"/>
              <a:t> command version using command as </a:t>
            </a:r>
            <a:r>
              <a:rPr lang="en-US" dirty="0" err="1" smtClean="0"/>
              <a:t>npm</a:t>
            </a:r>
            <a:r>
              <a:rPr lang="en-US" dirty="0" smtClean="0"/>
              <a:t> --version </a:t>
            </a:r>
          </a:p>
          <a:p>
            <a:r>
              <a:rPr lang="en-US" dirty="0" smtClean="0"/>
              <a:t>Then install ng command using </a:t>
            </a:r>
            <a:r>
              <a:rPr lang="en-US" dirty="0" err="1" smtClean="0"/>
              <a:t>npm</a:t>
            </a:r>
            <a:r>
              <a:rPr lang="en-US" dirty="0" smtClean="0"/>
              <a:t> install –g @angular/cli </a:t>
            </a:r>
          </a:p>
          <a:p>
            <a:r>
              <a:rPr lang="en-US" dirty="0" smtClean="0"/>
              <a:t>Then create the project using command as </a:t>
            </a:r>
          </a:p>
          <a:p>
            <a:r>
              <a:rPr lang="en-US" dirty="0"/>
              <a:t>n</a:t>
            </a:r>
            <a:r>
              <a:rPr lang="en-US" dirty="0" smtClean="0"/>
              <a:t>g new flight-reservation</a:t>
            </a:r>
          </a:p>
          <a:p>
            <a:pPr lvl="1"/>
            <a:r>
              <a:rPr lang="en-US" dirty="0" smtClean="0"/>
              <a:t>Routing : yes </a:t>
            </a:r>
          </a:p>
          <a:p>
            <a:pPr lvl="1"/>
            <a:r>
              <a:rPr lang="en-US" dirty="0" smtClean="0"/>
              <a:t>Styling : </a:t>
            </a:r>
            <a:r>
              <a:rPr lang="en-US" dirty="0" err="1" smtClean="0"/>
              <a:t>css</a:t>
            </a:r>
            <a:r>
              <a:rPr lang="en-US" dirty="0" smtClean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structure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318" y="1825625"/>
            <a:ext cx="2603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description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 created </a:t>
            </a:r>
            <a:r>
              <a:rPr lang="en-US" dirty="0" smtClean="0"/>
              <a:t>		: ng g c airline </a:t>
            </a:r>
            <a:endParaRPr lang="en-US" dirty="0" smtClean="0"/>
          </a:p>
          <a:p>
            <a:pPr lvl="1"/>
            <a:r>
              <a:rPr lang="en-US" dirty="0" smtClean="0"/>
              <a:t>Airline </a:t>
            </a:r>
          </a:p>
          <a:p>
            <a:pPr lvl="1"/>
            <a:r>
              <a:rPr lang="en-US" dirty="0" smtClean="0"/>
              <a:t>Airport </a:t>
            </a:r>
          </a:p>
          <a:p>
            <a:pPr lvl="1"/>
            <a:r>
              <a:rPr lang="en-US" dirty="0" smtClean="0"/>
              <a:t>Flight-search </a:t>
            </a:r>
          </a:p>
          <a:p>
            <a:pPr lvl="1"/>
            <a:r>
              <a:rPr lang="en-US" dirty="0" smtClean="0"/>
              <a:t>Flight-search-result </a:t>
            </a:r>
          </a:p>
          <a:p>
            <a:r>
              <a:rPr lang="en-US" dirty="0" smtClean="0"/>
              <a:t>Service </a:t>
            </a:r>
            <a:r>
              <a:rPr lang="en-US" dirty="0" smtClean="0"/>
              <a:t>				: ng g s </a:t>
            </a:r>
            <a:r>
              <a:rPr lang="en-US" dirty="0" err="1" smtClean="0"/>
              <a:t>flightservic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FlightService</a:t>
            </a:r>
            <a:endParaRPr lang="en-US" dirty="0" smtClean="0"/>
          </a:p>
          <a:p>
            <a:r>
              <a:rPr lang="en-US" dirty="0" smtClean="0"/>
              <a:t>Model </a:t>
            </a:r>
            <a:r>
              <a:rPr lang="en-US" dirty="0" smtClean="0"/>
              <a:t>				: ng g class flights </a:t>
            </a:r>
            <a:endParaRPr lang="en-US" dirty="0" smtClean="0"/>
          </a:p>
          <a:p>
            <a:pPr lvl="1"/>
            <a:r>
              <a:rPr lang="en-US" dirty="0" smtClean="0"/>
              <a:t>Flights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run the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inside a : flight-booking folder. </a:t>
            </a:r>
          </a:p>
          <a:p>
            <a:r>
              <a:rPr lang="en-US" dirty="0" smtClean="0"/>
              <a:t>Then run the command as ng serve </a:t>
            </a:r>
          </a:p>
          <a:p>
            <a:r>
              <a:rPr lang="en-US" dirty="0" smtClean="0"/>
              <a:t>After compiled program successfully open the browser and write the URL </a:t>
            </a:r>
            <a:r>
              <a:rPr lang="en-US" smtClean="0"/>
              <a:t>as </a:t>
            </a:r>
            <a:r>
              <a:rPr lang="en-US" smtClean="0">
                <a:hlinkClick r:id="rId2"/>
              </a:rPr>
              <a:t>http://localhost:4200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screen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772" y="1825625"/>
            <a:ext cx="8594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search the flight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441" y="1825625"/>
            <a:ext cx="8805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202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Flight reservation</vt:lpstr>
      <vt:lpstr>Technologies use </vt:lpstr>
      <vt:lpstr>First create angular project using </vt:lpstr>
      <vt:lpstr>The project structure </vt:lpstr>
      <vt:lpstr>Short description </vt:lpstr>
      <vt:lpstr>To run the project </vt:lpstr>
      <vt:lpstr>PowerPoint Presentation</vt:lpstr>
      <vt:lpstr>Landing screen </vt:lpstr>
      <vt:lpstr>We can search the flight </vt:lpstr>
      <vt:lpstr>If there is not flight available then we will get the result as </vt:lpstr>
      <vt:lpstr>Search with available flight </vt:lpstr>
      <vt:lpstr>If flight are available then we will get the result as </vt:lpstr>
      <vt:lpstr>After provided customer details </vt:lpstr>
      <vt:lpstr>It book the flight </vt:lpstr>
      <vt:lpstr>To view the ticket we need to click on hyperlink </vt:lpstr>
      <vt:lpstr>Booked the ticket </vt:lpstr>
      <vt:lpstr>You can view the ticket in browser </vt:lpstr>
      <vt:lpstr>You can download the ticket by clicking on button as </vt:lpstr>
      <vt:lpstr>The ticket save with auto random pnr number </vt:lpstr>
      <vt:lpstr>View the ticket in pdf format.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14</cp:revision>
  <dcterms:created xsi:type="dcterms:W3CDTF">2022-12-25T14:43:40Z</dcterms:created>
  <dcterms:modified xsi:type="dcterms:W3CDTF">2023-02-02T10:12:11Z</dcterms:modified>
</cp:coreProperties>
</file>